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5D6D26-E30B-479E-BC1C-2A288100F426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9665F-53C5-46AA-95B4-04C1396F35ED}">
      <dgm:prSet phldrT="[Text]" phldr="1"/>
      <dgm:spPr/>
      <dgm:t>
        <a:bodyPr/>
        <a:lstStyle/>
        <a:p>
          <a:endParaRPr lang="en-US"/>
        </a:p>
      </dgm:t>
    </dgm:pt>
    <dgm:pt modelId="{9842C85C-D063-4869-84E6-A5F2EF5A2077}" type="parTrans" cxnId="{44B324E6-E200-422D-9887-26BBC971B6E3}">
      <dgm:prSet/>
      <dgm:spPr/>
      <dgm:t>
        <a:bodyPr/>
        <a:lstStyle/>
        <a:p>
          <a:endParaRPr lang="en-US"/>
        </a:p>
      </dgm:t>
    </dgm:pt>
    <dgm:pt modelId="{5E602568-35D7-4985-B476-B8384C5A74DB}" type="sibTrans" cxnId="{44B324E6-E200-422D-9887-26BBC971B6E3}">
      <dgm:prSet/>
      <dgm:spPr/>
      <dgm:t>
        <a:bodyPr/>
        <a:lstStyle/>
        <a:p>
          <a:endParaRPr lang="en-US"/>
        </a:p>
      </dgm:t>
    </dgm:pt>
    <dgm:pt modelId="{A2006E5E-471B-4125-924E-EAAEC61171AE}">
      <dgm:prSet phldrT="[Text]"/>
      <dgm:spPr/>
      <dgm:t>
        <a:bodyPr/>
        <a:lstStyle/>
        <a:p>
          <a:r>
            <a:rPr lang="en-US" dirty="0"/>
            <a:t>Sir Syed envisioned AMU as a light of modern education for </a:t>
          </a:r>
          <a:r>
            <a:rPr lang="en-US" dirty="0" err="1"/>
            <a:t>IndianS</a:t>
          </a:r>
          <a:endParaRPr lang="en-US" dirty="0"/>
        </a:p>
      </dgm:t>
    </dgm:pt>
    <dgm:pt modelId="{A67D0C5C-68AF-43C0-A964-2BE665C1282B}" type="parTrans" cxnId="{F7F98037-B1DD-4918-A01D-74079E8106C6}">
      <dgm:prSet/>
      <dgm:spPr/>
      <dgm:t>
        <a:bodyPr/>
        <a:lstStyle/>
        <a:p>
          <a:endParaRPr lang="en-US"/>
        </a:p>
      </dgm:t>
    </dgm:pt>
    <dgm:pt modelId="{3CC0F35C-77AF-4482-A4FA-CBCEF5988DD2}" type="sibTrans" cxnId="{F7F98037-B1DD-4918-A01D-74079E8106C6}">
      <dgm:prSet/>
      <dgm:spPr/>
      <dgm:t>
        <a:bodyPr/>
        <a:lstStyle/>
        <a:p>
          <a:endParaRPr lang="en-US"/>
        </a:p>
      </dgm:t>
    </dgm:pt>
    <dgm:pt modelId="{D6FADF59-6C67-4CF3-8C64-9EF2989569A1}">
      <dgm:prSet phldrT="[Text]" phldr="1"/>
      <dgm:spPr/>
      <dgm:t>
        <a:bodyPr/>
        <a:lstStyle/>
        <a:p>
          <a:endParaRPr lang="en-US"/>
        </a:p>
      </dgm:t>
    </dgm:pt>
    <dgm:pt modelId="{4AD1C7AA-DAF2-4736-BB50-6305145F32F9}" type="parTrans" cxnId="{BA1FCA71-31DA-4B9D-8854-B84B8F4941D6}">
      <dgm:prSet/>
      <dgm:spPr/>
      <dgm:t>
        <a:bodyPr/>
        <a:lstStyle/>
        <a:p>
          <a:endParaRPr lang="en-US"/>
        </a:p>
      </dgm:t>
    </dgm:pt>
    <dgm:pt modelId="{B5FDA34C-BB9C-4B4A-ADC3-EFA62C096F9E}" type="sibTrans" cxnId="{BA1FCA71-31DA-4B9D-8854-B84B8F4941D6}">
      <dgm:prSet/>
      <dgm:spPr/>
      <dgm:t>
        <a:bodyPr/>
        <a:lstStyle/>
        <a:p>
          <a:endParaRPr lang="en-US"/>
        </a:p>
      </dgm:t>
    </dgm:pt>
    <dgm:pt modelId="{8DE82EEF-E115-470F-9ECF-1AD428BE1292}">
      <dgm:prSet phldrT="[Text]"/>
      <dgm:spPr/>
      <dgm:t>
        <a:bodyPr/>
        <a:lstStyle/>
        <a:p>
          <a:r>
            <a:rPr lang="en-US" dirty="0"/>
            <a:t>His vision was to create leaders through quality education.
AMU stands as a living symbol of his mission.</a:t>
          </a:r>
        </a:p>
      </dgm:t>
    </dgm:pt>
    <dgm:pt modelId="{5F4C48E4-B5C0-4F37-B807-E0BA7916EBC3}" type="parTrans" cxnId="{832B885B-CAFD-43A8-9A09-DEE67F0CD2AB}">
      <dgm:prSet/>
      <dgm:spPr/>
      <dgm:t>
        <a:bodyPr/>
        <a:lstStyle/>
        <a:p>
          <a:endParaRPr lang="en-US"/>
        </a:p>
      </dgm:t>
    </dgm:pt>
    <dgm:pt modelId="{CE7AE717-82AA-4B76-8FA3-F7EE04830E06}" type="sibTrans" cxnId="{832B885B-CAFD-43A8-9A09-DEE67F0CD2AB}">
      <dgm:prSet/>
      <dgm:spPr/>
      <dgm:t>
        <a:bodyPr/>
        <a:lstStyle/>
        <a:p>
          <a:endParaRPr lang="en-US"/>
        </a:p>
      </dgm:t>
    </dgm:pt>
    <dgm:pt modelId="{8E706510-1692-4925-94FB-E02DBFE8B963}">
      <dgm:prSet phldrT="[Text]" phldr="1"/>
      <dgm:spPr/>
      <dgm:t>
        <a:bodyPr/>
        <a:lstStyle/>
        <a:p>
          <a:endParaRPr lang="en-US" dirty="0"/>
        </a:p>
      </dgm:t>
    </dgm:pt>
    <dgm:pt modelId="{9F30F1DE-E0B0-4142-8295-6BC61EBA8A13}" type="parTrans" cxnId="{F9446AF8-540A-4F25-8168-F39CEE40CA39}">
      <dgm:prSet/>
      <dgm:spPr/>
      <dgm:t>
        <a:bodyPr/>
        <a:lstStyle/>
        <a:p>
          <a:endParaRPr lang="en-US"/>
        </a:p>
      </dgm:t>
    </dgm:pt>
    <dgm:pt modelId="{3AA7F0A0-A0C5-4652-8BCA-EB3DB57E4C61}" type="sibTrans" cxnId="{F9446AF8-540A-4F25-8168-F39CEE40CA39}">
      <dgm:prSet/>
      <dgm:spPr/>
      <dgm:t>
        <a:bodyPr/>
        <a:lstStyle/>
        <a:p>
          <a:endParaRPr lang="en-US"/>
        </a:p>
      </dgm:t>
    </dgm:pt>
    <dgm:pt modelId="{02E25B8F-CB1A-4A13-B3E1-7590F488DDE3}">
      <dgm:prSet phldrT="[Text]"/>
      <dgm:spPr/>
      <dgm:t>
        <a:bodyPr/>
        <a:lstStyle/>
        <a:p>
          <a:r>
            <a:rPr lang="en-US" dirty="0"/>
            <a:t>Sir Syed believed education was the key to social and moral upliftment.</a:t>
          </a:r>
        </a:p>
      </dgm:t>
    </dgm:pt>
    <dgm:pt modelId="{9A149696-44DF-4584-9087-AA27F1200678}" type="parTrans" cxnId="{106EE911-BABC-4933-A138-54844B349BF4}">
      <dgm:prSet/>
      <dgm:spPr/>
      <dgm:t>
        <a:bodyPr/>
        <a:lstStyle/>
        <a:p>
          <a:endParaRPr lang="en-US"/>
        </a:p>
      </dgm:t>
    </dgm:pt>
    <dgm:pt modelId="{2B0EEE42-4941-4ABF-A90A-E7FF73373513}" type="sibTrans" cxnId="{106EE911-BABC-4933-A138-54844B349BF4}">
      <dgm:prSet/>
      <dgm:spPr/>
      <dgm:t>
        <a:bodyPr/>
        <a:lstStyle/>
        <a:p>
          <a:endParaRPr lang="en-US"/>
        </a:p>
      </dgm:t>
    </dgm:pt>
    <dgm:pt modelId="{31FB70E4-5B36-4B18-A6D1-8870B93624B7}" type="pres">
      <dgm:prSet presAssocID="{745D6D26-E30B-479E-BC1C-2A288100F426}" presName="linearFlow" presStyleCnt="0">
        <dgm:presLayoutVars>
          <dgm:dir/>
          <dgm:animLvl val="lvl"/>
          <dgm:resizeHandles/>
        </dgm:presLayoutVars>
      </dgm:prSet>
      <dgm:spPr/>
    </dgm:pt>
    <dgm:pt modelId="{EFDDBCE8-0CEE-43AE-A9DF-1846C381CB64}" type="pres">
      <dgm:prSet presAssocID="{D769665F-53C5-46AA-95B4-04C1396F35ED}" presName="compositeNode" presStyleCnt="0">
        <dgm:presLayoutVars>
          <dgm:bulletEnabled val="1"/>
        </dgm:presLayoutVars>
      </dgm:prSet>
      <dgm:spPr/>
    </dgm:pt>
    <dgm:pt modelId="{2CB9CD84-1B2E-4E5F-AD37-708D9AAE6835}" type="pres">
      <dgm:prSet presAssocID="{D769665F-53C5-46AA-95B4-04C1396F35ED}" presName="image" presStyleLbl="fgImgPlace1" presStyleIdx="0" presStyleCnt="3" custScaleX="115909" custScaleY="173862" custLinFactNeighborX="-3544" custLinFactNeighborY="54615"/>
      <dgm:spPr>
        <a:blipFill>
          <a:blip xmlns:r="http://schemas.openxmlformats.org/officeDocument/2006/relationships" r:embed="rId1"/>
          <a:srcRect/>
          <a:stretch>
            <a:fillRect l="-62000" r="-62000"/>
          </a:stretch>
        </a:blipFill>
      </dgm:spPr>
      <dgm:extLst>
        <a:ext uri="{E40237B7-FDA0-4F09-8148-C483321AD2D9}">
          <dgm14:cNvPr xmlns:dgm14="http://schemas.microsoft.com/office/drawing/2010/diagram" id="0" name="" descr="People seated on tiered chairs in lecture hall, looking at laptops and notes"/>
        </a:ext>
      </dgm:extLst>
    </dgm:pt>
    <dgm:pt modelId="{FD025B88-17EB-4FDF-8190-E8912011B2EA}" type="pres">
      <dgm:prSet presAssocID="{D769665F-53C5-46AA-95B4-04C1396F35ED}" presName="childNode" presStyleLbl="node1" presStyleIdx="0" presStyleCnt="3" custLinFactNeighborX="24470" custLinFactNeighborY="-29213">
        <dgm:presLayoutVars>
          <dgm:bulletEnabled val="1"/>
        </dgm:presLayoutVars>
      </dgm:prSet>
      <dgm:spPr/>
    </dgm:pt>
    <dgm:pt modelId="{49789C47-DA61-4B90-819C-8CF9D57F0BD4}" type="pres">
      <dgm:prSet presAssocID="{D769665F-53C5-46AA-95B4-04C1396F35ED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4E969830-3C49-4393-BC4D-ED7C44658D6D}" type="pres">
      <dgm:prSet presAssocID="{5E602568-35D7-4985-B476-B8384C5A74DB}" presName="sibTrans" presStyleCnt="0"/>
      <dgm:spPr/>
    </dgm:pt>
    <dgm:pt modelId="{6F64D737-B0FD-4310-8F16-555A863CA844}" type="pres">
      <dgm:prSet presAssocID="{D6FADF59-6C67-4CF3-8C64-9EF2989569A1}" presName="compositeNode" presStyleCnt="0">
        <dgm:presLayoutVars>
          <dgm:bulletEnabled val="1"/>
        </dgm:presLayoutVars>
      </dgm:prSet>
      <dgm:spPr/>
    </dgm:pt>
    <dgm:pt modelId="{0C6BD1FF-36F3-4855-9A01-6196239F4F33}" type="pres">
      <dgm:prSet presAssocID="{D6FADF59-6C67-4CF3-8C64-9EF2989569A1}" presName="image" presStyleLbl="fgImgPlace1" presStyleIdx="1" presStyleCnt="3" custScaleY="152475" custLinFactNeighborX="792" custLinFactNeighborY="69810"/>
      <dgm:spPr>
        <a:blipFill>
          <a:blip xmlns:r="http://schemas.openxmlformats.org/officeDocument/2006/relationships" r:embed="rId2"/>
          <a:srcRect/>
          <a:stretch>
            <a:fillRect l="-64000" r="-64000"/>
          </a:stretch>
        </a:blipFill>
      </dgm:spPr>
      <dgm:extLst>
        <a:ext uri="{E40237B7-FDA0-4F09-8148-C483321AD2D9}">
          <dgm14:cNvPr xmlns:dgm14="http://schemas.microsoft.com/office/drawing/2010/diagram" id="0" name="" descr="Close-up of hardbound books in various colors standing vertically shot from above"/>
        </a:ext>
      </dgm:extLst>
    </dgm:pt>
    <dgm:pt modelId="{18406C00-DEDD-418B-B982-67CCB2ED1172}" type="pres">
      <dgm:prSet presAssocID="{D6FADF59-6C67-4CF3-8C64-9EF2989569A1}" presName="childNode" presStyleLbl="node1" presStyleIdx="1" presStyleCnt="3" custLinFactNeighborX="21917" custLinFactNeighborY="-18729">
        <dgm:presLayoutVars>
          <dgm:bulletEnabled val="1"/>
        </dgm:presLayoutVars>
      </dgm:prSet>
      <dgm:spPr/>
    </dgm:pt>
    <dgm:pt modelId="{78099BAF-0439-46F7-8ED3-71593FAD0566}" type="pres">
      <dgm:prSet presAssocID="{D6FADF59-6C67-4CF3-8C64-9EF2989569A1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AE404069-9BCE-42E4-A07C-3A9E7F04ADBC}" type="pres">
      <dgm:prSet presAssocID="{B5FDA34C-BB9C-4B4A-ADC3-EFA62C096F9E}" presName="sibTrans" presStyleCnt="0"/>
      <dgm:spPr/>
    </dgm:pt>
    <dgm:pt modelId="{AB154FA0-FC08-4927-A58C-F9894269B138}" type="pres">
      <dgm:prSet presAssocID="{8E706510-1692-4925-94FB-E02DBFE8B963}" presName="compositeNode" presStyleCnt="0">
        <dgm:presLayoutVars>
          <dgm:bulletEnabled val="1"/>
        </dgm:presLayoutVars>
      </dgm:prSet>
      <dgm:spPr/>
    </dgm:pt>
    <dgm:pt modelId="{8C0AE6EC-D613-402D-905A-16F71D5D2B93}" type="pres">
      <dgm:prSet presAssocID="{8E706510-1692-4925-94FB-E02DBFE8B963}" presName="image" presStyleLbl="fgImgPlace1" presStyleIdx="2" presStyleCnt="3" custScaleX="69849" custScaleY="159414" custLinFactNeighborX="-29373" custLinFactNeighborY="92395"/>
      <dgm:spPr>
        <a:blipFill>
          <a:blip xmlns:r="http://schemas.openxmlformats.org/officeDocument/2006/relationships" r:embed="rId3"/>
          <a:srcRect/>
          <a:stretch>
            <a:fillRect l="-153000" r="-153000"/>
          </a:stretch>
        </a:blipFill>
      </dgm:spPr>
      <dgm:extLst>
        <a:ext uri="{E40237B7-FDA0-4F09-8148-C483321AD2D9}">
          <dgm14:cNvPr xmlns:dgm14="http://schemas.microsoft.com/office/drawing/2010/diagram" id="0" name="" descr="People at the meeting desk"/>
        </a:ext>
      </dgm:extLst>
    </dgm:pt>
    <dgm:pt modelId="{FCAF27CC-EA22-49CF-ADFC-5C19E57566C2}" type="pres">
      <dgm:prSet presAssocID="{8E706510-1692-4925-94FB-E02DBFE8B963}" presName="childNode" presStyleLbl="node1" presStyleIdx="2" presStyleCnt="3" custLinFactNeighborX="1413" custLinFactNeighborY="-8068">
        <dgm:presLayoutVars>
          <dgm:bulletEnabled val="1"/>
        </dgm:presLayoutVars>
      </dgm:prSet>
      <dgm:spPr/>
    </dgm:pt>
    <dgm:pt modelId="{B9BA9D96-4CDF-458B-BB5F-215807452D2D}" type="pres">
      <dgm:prSet presAssocID="{8E706510-1692-4925-94FB-E02DBFE8B963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469D6D07-C2EE-4E10-926F-40B231EB496D}" type="presOf" srcId="{745D6D26-E30B-479E-BC1C-2A288100F426}" destId="{31FB70E4-5B36-4B18-A6D1-8870B93624B7}" srcOrd="0" destOrd="0" presId="urn:microsoft.com/office/officeart/2005/8/layout/hList2"/>
    <dgm:cxn modelId="{106EE911-BABC-4933-A138-54844B349BF4}" srcId="{8E706510-1692-4925-94FB-E02DBFE8B963}" destId="{02E25B8F-CB1A-4A13-B3E1-7590F488DDE3}" srcOrd="0" destOrd="0" parTransId="{9A149696-44DF-4584-9087-AA27F1200678}" sibTransId="{2B0EEE42-4941-4ABF-A90A-E7FF73373513}"/>
    <dgm:cxn modelId="{6AE23B23-7A8E-4F4D-90A3-12F9219E1894}" type="presOf" srcId="{8E706510-1692-4925-94FB-E02DBFE8B963}" destId="{B9BA9D96-4CDF-458B-BB5F-215807452D2D}" srcOrd="0" destOrd="0" presId="urn:microsoft.com/office/officeart/2005/8/layout/hList2"/>
    <dgm:cxn modelId="{F7F98037-B1DD-4918-A01D-74079E8106C6}" srcId="{D769665F-53C5-46AA-95B4-04C1396F35ED}" destId="{A2006E5E-471B-4125-924E-EAAEC61171AE}" srcOrd="0" destOrd="0" parTransId="{A67D0C5C-68AF-43C0-A964-2BE665C1282B}" sibTransId="{3CC0F35C-77AF-4482-A4FA-CBCEF5988DD2}"/>
    <dgm:cxn modelId="{832B885B-CAFD-43A8-9A09-DEE67F0CD2AB}" srcId="{D6FADF59-6C67-4CF3-8C64-9EF2989569A1}" destId="{8DE82EEF-E115-470F-9ECF-1AD428BE1292}" srcOrd="0" destOrd="0" parTransId="{5F4C48E4-B5C0-4F37-B807-E0BA7916EBC3}" sibTransId="{CE7AE717-82AA-4B76-8FA3-F7EE04830E06}"/>
    <dgm:cxn modelId="{E2110661-4560-4E7C-8BC9-6C12E4802295}" type="presOf" srcId="{8DE82EEF-E115-470F-9ECF-1AD428BE1292}" destId="{18406C00-DEDD-418B-B982-67CCB2ED1172}" srcOrd="0" destOrd="0" presId="urn:microsoft.com/office/officeart/2005/8/layout/hList2"/>
    <dgm:cxn modelId="{D108A661-35D2-40CB-90D8-970FD7CAEBF1}" type="presOf" srcId="{D6FADF59-6C67-4CF3-8C64-9EF2989569A1}" destId="{78099BAF-0439-46F7-8ED3-71593FAD0566}" srcOrd="0" destOrd="0" presId="urn:microsoft.com/office/officeart/2005/8/layout/hList2"/>
    <dgm:cxn modelId="{BA1FCA71-31DA-4B9D-8854-B84B8F4941D6}" srcId="{745D6D26-E30B-479E-BC1C-2A288100F426}" destId="{D6FADF59-6C67-4CF3-8C64-9EF2989569A1}" srcOrd="1" destOrd="0" parTransId="{4AD1C7AA-DAF2-4736-BB50-6305145F32F9}" sibTransId="{B5FDA34C-BB9C-4B4A-ADC3-EFA62C096F9E}"/>
    <dgm:cxn modelId="{CED66852-A25E-4A06-95E6-979E11FB90E4}" type="presOf" srcId="{D769665F-53C5-46AA-95B4-04C1396F35ED}" destId="{49789C47-DA61-4B90-819C-8CF9D57F0BD4}" srcOrd="0" destOrd="0" presId="urn:microsoft.com/office/officeart/2005/8/layout/hList2"/>
    <dgm:cxn modelId="{F26E5675-DBF3-47D5-AF13-63D1C88D857A}" type="presOf" srcId="{A2006E5E-471B-4125-924E-EAAEC61171AE}" destId="{FD025B88-17EB-4FDF-8190-E8912011B2EA}" srcOrd="0" destOrd="0" presId="urn:microsoft.com/office/officeart/2005/8/layout/hList2"/>
    <dgm:cxn modelId="{2252B57D-6409-4AD5-84B4-E95A3B5A8403}" type="presOf" srcId="{02E25B8F-CB1A-4A13-B3E1-7590F488DDE3}" destId="{FCAF27CC-EA22-49CF-ADFC-5C19E57566C2}" srcOrd="0" destOrd="0" presId="urn:microsoft.com/office/officeart/2005/8/layout/hList2"/>
    <dgm:cxn modelId="{44B324E6-E200-422D-9887-26BBC971B6E3}" srcId="{745D6D26-E30B-479E-BC1C-2A288100F426}" destId="{D769665F-53C5-46AA-95B4-04C1396F35ED}" srcOrd="0" destOrd="0" parTransId="{9842C85C-D063-4869-84E6-A5F2EF5A2077}" sibTransId="{5E602568-35D7-4985-B476-B8384C5A74DB}"/>
    <dgm:cxn modelId="{F9446AF8-540A-4F25-8168-F39CEE40CA39}" srcId="{745D6D26-E30B-479E-BC1C-2A288100F426}" destId="{8E706510-1692-4925-94FB-E02DBFE8B963}" srcOrd="2" destOrd="0" parTransId="{9F30F1DE-E0B0-4142-8295-6BC61EBA8A13}" sibTransId="{3AA7F0A0-A0C5-4652-8BCA-EB3DB57E4C61}"/>
    <dgm:cxn modelId="{99CF5588-F127-4D51-BE11-52F9AEDDC26E}" type="presParOf" srcId="{31FB70E4-5B36-4B18-A6D1-8870B93624B7}" destId="{EFDDBCE8-0CEE-43AE-A9DF-1846C381CB64}" srcOrd="0" destOrd="0" presId="urn:microsoft.com/office/officeart/2005/8/layout/hList2"/>
    <dgm:cxn modelId="{5ABE0413-868B-4DEC-B2CC-1C306E30FC7F}" type="presParOf" srcId="{EFDDBCE8-0CEE-43AE-A9DF-1846C381CB64}" destId="{2CB9CD84-1B2E-4E5F-AD37-708D9AAE6835}" srcOrd="0" destOrd="0" presId="urn:microsoft.com/office/officeart/2005/8/layout/hList2"/>
    <dgm:cxn modelId="{B4664CD2-9162-4DC4-BA2F-83A03AF82F4E}" type="presParOf" srcId="{EFDDBCE8-0CEE-43AE-A9DF-1846C381CB64}" destId="{FD025B88-17EB-4FDF-8190-E8912011B2EA}" srcOrd="1" destOrd="0" presId="urn:microsoft.com/office/officeart/2005/8/layout/hList2"/>
    <dgm:cxn modelId="{C4851747-66DB-4E1E-8277-BA0231EADECD}" type="presParOf" srcId="{EFDDBCE8-0CEE-43AE-A9DF-1846C381CB64}" destId="{49789C47-DA61-4B90-819C-8CF9D57F0BD4}" srcOrd="2" destOrd="0" presId="urn:microsoft.com/office/officeart/2005/8/layout/hList2"/>
    <dgm:cxn modelId="{2AFC2D9D-9554-4CA1-8637-14639159DBA5}" type="presParOf" srcId="{31FB70E4-5B36-4B18-A6D1-8870B93624B7}" destId="{4E969830-3C49-4393-BC4D-ED7C44658D6D}" srcOrd="1" destOrd="0" presId="urn:microsoft.com/office/officeart/2005/8/layout/hList2"/>
    <dgm:cxn modelId="{6840E480-7270-4602-8BF1-612303667EAF}" type="presParOf" srcId="{31FB70E4-5B36-4B18-A6D1-8870B93624B7}" destId="{6F64D737-B0FD-4310-8F16-555A863CA844}" srcOrd="2" destOrd="0" presId="urn:microsoft.com/office/officeart/2005/8/layout/hList2"/>
    <dgm:cxn modelId="{088EF399-29FD-4F68-9287-BB9EB2E1310B}" type="presParOf" srcId="{6F64D737-B0FD-4310-8F16-555A863CA844}" destId="{0C6BD1FF-36F3-4855-9A01-6196239F4F33}" srcOrd="0" destOrd="0" presId="urn:microsoft.com/office/officeart/2005/8/layout/hList2"/>
    <dgm:cxn modelId="{842D59BF-1719-4DAD-A85B-5068A075D36E}" type="presParOf" srcId="{6F64D737-B0FD-4310-8F16-555A863CA844}" destId="{18406C00-DEDD-418B-B982-67CCB2ED1172}" srcOrd="1" destOrd="0" presId="urn:microsoft.com/office/officeart/2005/8/layout/hList2"/>
    <dgm:cxn modelId="{20CCB834-4259-4653-8B51-60F25DA9B460}" type="presParOf" srcId="{6F64D737-B0FD-4310-8F16-555A863CA844}" destId="{78099BAF-0439-46F7-8ED3-71593FAD0566}" srcOrd="2" destOrd="0" presId="urn:microsoft.com/office/officeart/2005/8/layout/hList2"/>
    <dgm:cxn modelId="{C5CCDD04-12B0-4392-9C24-BD5808F01726}" type="presParOf" srcId="{31FB70E4-5B36-4B18-A6D1-8870B93624B7}" destId="{AE404069-9BCE-42E4-A07C-3A9E7F04ADBC}" srcOrd="3" destOrd="0" presId="urn:microsoft.com/office/officeart/2005/8/layout/hList2"/>
    <dgm:cxn modelId="{4DE3D991-DC3E-4AD3-B45B-691C904D8981}" type="presParOf" srcId="{31FB70E4-5B36-4B18-A6D1-8870B93624B7}" destId="{AB154FA0-FC08-4927-A58C-F9894269B138}" srcOrd="4" destOrd="0" presId="urn:microsoft.com/office/officeart/2005/8/layout/hList2"/>
    <dgm:cxn modelId="{6A9A6BBD-637B-462F-8128-19C9E3763B7A}" type="presParOf" srcId="{AB154FA0-FC08-4927-A58C-F9894269B138}" destId="{8C0AE6EC-D613-402D-905A-16F71D5D2B93}" srcOrd="0" destOrd="0" presId="urn:microsoft.com/office/officeart/2005/8/layout/hList2"/>
    <dgm:cxn modelId="{1E18486B-7A7C-44E4-92FD-6E6D5DDC586B}" type="presParOf" srcId="{AB154FA0-FC08-4927-A58C-F9894269B138}" destId="{FCAF27CC-EA22-49CF-ADFC-5C19E57566C2}" srcOrd="1" destOrd="0" presId="urn:microsoft.com/office/officeart/2005/8/layout/hList2"/>
    <dgm:cxn modelId="{382ABEB8-C31A-4846-80FB-12AE3C0A453A}" type="presParOf" srcId="{AB154FA0-FC08-4927-A58C-F9894269B138}" destId="{B9BA9D96-4CDF-458B-BB5F-215807452D2D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89C47-DA61-4B90-819C-8CF9D57F0BD4}">
      <dsp:nvSpPr>
        <dsp:cNvPr id="0" name=""/>
        <dsp:cNvSpPr/>
      </dsp:nvSpPr>
      <dsp:spPr>
        <a:xfrm rot="16200000">
          <a:off x="-1079421" y="2165823"/>
          <a:ext cx="2938367" cy="53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70297" bIns="0" numCol="1" spcCol="1270" anchor="t" anchorCtr="0">
          <a:noAutofit/>
        </a:bodyPr>
        <a:lstStyle/>
        <a:p>
          <a:pPr marL="0" lvl="0" indent="0" algn="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-1079421" y="2165823"/>
        <a:ext cx="2938367" cy="533250"/>
      </dsp:txXfrm>
    </dsp:sp>
    <dsp:sp modelId="{FD025B88-17EB-4FDF-8190-E8912011B2EA}">
      <dsp:nvSpPr>
        <dsp:cNvPr id="0" name=""/>
        <dsp:cNvSpPr/>
      </dsp:nvSpPr>
      <dsp:spPr>
        <a:xfrm>
          <a:off x="1306348" y="104879"/>
          <a:ext cx="2656151" cy="2938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470297" rIns="199136" bIns="199136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Sir Syed envisioned AMU as a light of modern education for </a:t>
          </a:r>
          <a:r>
            <a:rPr lang="en-US" sz="2200" kern="1200" dirty="0" err="1"/>
            <a:t>IndianS</a:t>
          </a:r>
          <a:endParaRPr lang="en-US" sz="2200" kern="1200" dirty="0"/>
        </a:p>
      </dsp:txBody>
      <dsp:txXfrm>
        <a:off x="1306348" y="104879"/>
        <a:ext cx="2656151" cy="2938367"/>
      </dsp:txXfrm>
    </dsp:sp>
    <dsp:sp modelId="{2CB9CD84-1B2E-4E5F-AD37-708D9AAE6835}">
      <dsp:nvSpPr>
        <dsp:cNvPr id="0" name=""/>
        <dsp:cNvSpPr/>
      </dsp:nvSpPr>
      <dsp:spPr>
        <a:xfrm>
          <a:off x="506" y="447974"/>
          <a:ext cx="1236169" cy="185423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62000" r="-6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99BAF-0439-46F7-8ED3-71593FAD0566}">
      <dsp:nvSpPr>
        <dsp:cNvPr id="0" name=""/>
        <dsp:cNvSpPr/>
      </dsp:nvSpPr>
      <dsp:spPr>
        <a:xfrm rot="16200000">
          <a:off x="2823632" y="2051777"/>
          <a:ext cx="2938367" cy="53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70297" bIns="0" numCol="1" spcCol="1270" anchor="t" anchorCtr="0">
          <a:noAutofit/>
        </a:bodyPr>
        <a:lstStyle/>
        <a:p>
          <a:pPr marL="0" lvl="0" indent="0" algn="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2823632" y="2051777"/>
        <a:ext cx="2938367" cy="533250"/>
      </dsp:txXfrm>
    </dsp:sp>
    <dsp:sp modelId="{18406C00-DEDD-418B-B982-67CCB2ED1172}">
      <dsp:nvSpPr>
        <dsp:cNvPr id="0" name=""/>
        <dsp:cNvSpPr/>
      </dsp:nvSpPr>
      <dsp:spPr>
        <a:xfrm>
          <a:off x="5141590" y="298891"/>
          <a:ext cx="2656151" cy="2938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470297" rIns="199136" bIns="199136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His vision was to create leaders through quality education.
AMU stands as a living symbol of his mission.</a:t>
          </a:r>
        </a:p>
      </dsp:txBody>
      <dsp:txXfrm>
        <a:off x="5141590" y="298891"/>
        <a:ext cx="2656151" cy="2938367"/>
      </dsp:txXfrm>
    </dsp:sp>
    <dsp:sp modelId="{0C6BD1FF-36F3-4855-9A01-6196239F4F33}">
      <dsp:nvSpPr>
        <dsp:cNvPr id="0" name=""/>
        <dsp:cNvSpPr/>
      </dsp:nvSpPr>
      <dsp:spPr>
        <a:xfrm>
          <a:off x="4034638" y="610029"/>
          <a:ext cx="1066500" cy="1626146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64000" r="-64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BA9D96-4CDF-458B-BB5F-215807452D2D}">
      <dsp:nvSpPr>
        <dsp:cNvPr id="0" name=""/>
        <dsp:cNvSpPr/>
      </dsp:nvSpPr>
      <dsp:spPr>
        <a:xfrm rot="16200000">
          <a:off x="6726686" y="2088779"/>
          <a:ext cx="2938367" cy="53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70297" bIns="0" numCol="1" spcCol="1270" anchor="t" anchorCtr="0">
          <a:noAutofit/>
        </a:bodyPr>
        <a:lstStyle/>
        <a:p>
          <a:pPr marL="0" lvl="0" indent="0" algn="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 dirty="0"/>
        </a:p>
      </dsp:txBody>
      <dsp:txXfrm>
        <a:off x="6726686" y="2088779"/>
        <a:ext cx="2938367" cy="533250"/>
      </dsp:txXfrm>
    </dsp:sp>
    <dsp:sp modelId="{FCAF27CC-EA22-49CF-ADFC-5C19E57566C2}">
      <dsp:nvSpPr>
        <dsp:cNvPr id="0" name=""/>
        <dsp:cNvSpPr/>
      </dsp:nvSpPr>
      <dsp:spPr>
        <a:xfrm>
          <a:off x="8500027" y="649153"/>
          <a:ext cx="2656151" cy="2938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470297" rIns="199136" bIns="199136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Sir Syed believed education was the key to social and moral upliftment.</a:t>
          </a:r>
        </a:p>
      </dsp:txBody>
      <dsp:txXfrm>
        <a:off x="8500027" y="649153"/>
        <a:ext cx="2656151" cy="2938367"/>
      </dsp:txXfrm>
    </dsp:sp>
    <dsp:sp modelId="{8C0AE6EC-D613-402D-905A-16F71D5D2B93}">
      <dsp:nvSpPr>
        <dsp:cNvPr id="0" name=""/>
        <dsp:cNvSpPr/>
      </dsp:nvSpPr>
      <dsp:spPr>
        <a:xfrm>
          <a:off x="7776762" y="850898"/>
          <a:ext cx="744939" cy="1700150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153000" r="-15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5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23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79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4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43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19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62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93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58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47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84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6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BC815914-3E43-52AB-93AE-6FC5E1BD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44" r="1" b="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7840"/>
            <a:ext cx="12191999" cy="128016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7D125-B2C0-F322-A548-5B051CC41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723" y="166300"/>
            <a:ext cx="10195561" cy="1555834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ALIGARH MUSLIM UNIVERSITY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                       MAGAZINE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FCF44A-49B7-044A-7B3C-6340E6267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431" y="5731580"/>
            <a:ext cx="4389853" cy="960120"/>
          </a:xfrm>
        </p:spPr>
        <p:txBody>
          <a:bodyPr anchor="ctr">
            <a:normAutofit/>
          </a:bodyPr>
          <a:lstStyle/>
          <a:p>
            <a:pPr algn="r"/>
            <a:r>
              <a:rPr lang="en-US" sz="1900" dirty="0"/>
              <a:t>MD IRSHAD NADAF  /  25CAMSA158</a:t>
            </a:r>
          </a:p>
        </p:txBody>
      </p:sp>
    </p:spTree>
    <p:extLst>
      <p:ext uri="{BB962C8B-B14F-4D97-AF65-F5344CB8AC3E}">
        <p14:creationId xmlns:p14="http://schemas.microsoft.com/office/powerpoint/2010/main" val="1255527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B8D3-FF27-6981-8744-8E69E46A9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asa Rosada with a large door and a couple of people walking in front of it">
            <a:extLst>
              <a:ext uri="{FF2B5EF4-FFF2-40B4-BE49-F238E27FC236}">
                <a16:creationId xmlns:a16="http://schemas.microsoft.com/office/drawing/2014/main" id="{A0DF9940-079A-9DFD-EB3F-CEE60BF1C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7036903"/>
          </a:xfrm>
        </p:spPr>
      </p:pic>
    </p:spTree>
    <p:extLst>
      <p:ext uri="{BB962C8B-B14F-4D97-AF65-F5344CB8AC3E}">
        <p14:creationId xmlns:p14="http://schemas.microsoft.com/office/powerpoint/2010/main" val="1602511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01AF-E449-8304-3D56-AD22A6F5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ate with trees and people walking on the road">
            <a:extLst>
              <a:ext uri="{FF2B5EF4-FFF2-40B4-BE49-F238E27FC236}">
                <a16:creationId xmlns:a16="http://schemas.microsoft.com/office/drawing/2014/main" id="{A31C84AC-6425-981E-EABB-F726352A5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86272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EC08-3A22-351F-2C8C-E793EF15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red building with a clock tower with Fort Christian in the background">
            <a:extLst>
              <a:ext uri="{FF2B5EF4-FFF2-40B4-BE49-F238E27FC236}">
                <a16:creationId xmlns:a16="http://schemas.microsoft.com/office/drawing/2014/main" id="{D2F3B706-3101-875A-A88D-672DEBFB5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13041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7439E-85DC-E5A3-8FEE-C57413379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SIR SYED  DREAM REGARDING AMU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2087CBDA-431D-63D2-3526-F6B66268A8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2447951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5369191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62</Words>
  <Application>Microsoft Office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Bierstadt</vt:lpstr>
      <vt:lpstr>GestaltVTI</vt:lpstr>
      <vt:lpstr>ALIGARH MUSLIM UNIVERSITY                        MAGAZINE</vt:lpstr>
      <vt:lpstr>PowerPoint Presentation</vt:lpstr>
      <vt:lpstr>PowerPoint Presentation</vt:lpstr>
      <vt:lpstr>PowerPoint Presentation</vt:lpstr>
      <vt:lpstr>SIR SYED  DREAM REGARDING AMU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Mohd Azeem</dc:creator>
  <cp:lastModifiedBy>MD IRSHAD NADAF</cp:lastModifiedBy>
  <cp:revision>2</cp:revision>
  <dcterms:created xsi:type="dcterms:W3CDTF">2025-08-09T15:13:57Z</dcterms:created>
  <dcterms:modified xsi:type="dcterms:W3CDTF">2025-08-25T14:56:12Z</dcterms:modified>
</cp:coreProperties>
</file>